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BC7DA61E-3101-42C4-A0CB-C67EE6A5B65D}" v="1" dt="2023-06-19T07:23:57.7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839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42624" y="548877"/>
            <a:ext cx="163378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الثامن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464688" y="2425120"/>
            <a:ext cx="258756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توزيع بطاقات لموضوع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3154094" y="2500286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يُطبق مهارات التحدث -إن أمكن- أو الإشارة أو بالصور أو الأجهزة المساعدة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مهارات التحدث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67D7989-2E6E-C9A2-6255-8D3F0D7D264D}"/>
              </a:ext>
            </a:extLst>
          </p:cNvPr>
          <p:cNvSpPr/>
          <p:nvPr/>
        </p:nvSpPr>
        <p:spPr>
          <a:xfrm>
            <a:off x="3977358" y="2278036"/>
            <a:ext cx="5989139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يقوم الطالب بتصوير فيديو وهو يتحدث عن موضوع البطاقة</a:t>
            </a:r>
          </a:p>
          <a:p>
            <a:pPr algn="ctr"/>
            <a:r>
              <a:rPr lang="ar-AE" sz="2400" dirty="0">
                <a:ln w="0"/>
                <a:sym typeface="Calibri"/>
              </a:rPr>
              <a:t> مراعيا تطبيق مهارات التحدث</a:t>
            </a:r>
          </a:p>
          <a:p>
            <a:pPr algn="ctr"/>
            <a:endParaRPr lang="en-GB" sz="2400" dirty="0">
              <a:ln w="0"/>
              <a:sym typeface="Calibri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9930AF-22BD-BA95-4DAC-54E4CE50DF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5"/>
          <a:stretch/>
        </p:blipFill>
        <p:spPr>
          <a:xfrm>
            <a:off x="0" y="4168525"/>
            <a:ext cx="5133556" cy="245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508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65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